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76ED04F-1783-4886-A9C9-2CE626D2278C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03B2D3-B425-4DA1-977E-90A50A39DB4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Proposition 41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Mary McGregor</a:t>
            </a:r>
          </a:p>
          <a:p>
            <a:r>
              <a:rPr lang="en-US" dirty="0" smtClean="0"/>
              <a:t>Paolo </a:t>
            </a:r>
            <a:r>
              <a:rPr lang="en-US" dirty="0" err="1" smtClean="0"/>
              <a:t>Prendushi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51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 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parallelogram has the same base with a triangle and is in the same parallels, then the parallelogram is double the triangle.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the parallelogram ABCD have the same base BC with the triangle EBC, and let it be in the same parallels BC and EC </a:t>
            </a:r>
          </a:p>
          <a:p>
            <a:r>
              <a:rPr lang="en-US" dirty="0" smtClean="0"/>
              <a:t>Join AC (Postulate 1)</a:t>
            </a:r>
          </a:p>
          <a:p>
            <a:r>
              <a:rPr lang="en-US" dirty="0" smtClean="0"/>
              <a:t>Then, the triangle ABC equals the triangle EBC (Prop 37)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83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the parallelogram </a:t>
            </a:r>
            <a:r>
              <a:rPr lang="en-US" i="1" dirty="0" smtClean="0"/>
              <a:t>ABCD</a:t>
            </a:r>
            <a:r>
              <a:rPr lang="en-US" dirty="0" smtClean="0"/>
              <a:t> is double the triangle </a:t>
            </a:r>
            <a:r>
              <a:rPr lang="en-US" i="1" dirty="0" smtClean="0"/>
              <a:t>ABC,</a:t>
            </a:r>
            <a:r>
              <a:rPr lang="en-US" dirty="0" smtClean="0"/>
              <a:t> for the diameter </a:t>
            </a:r>
            <a:r>
              <a:rPr lang="en-US" i="1" dirty="0" smtClean="0"/>
              <a:t>AC</a:t>
            </a:r>
            <a:r>
              <a:rPr lang="en-US" dirty="0" smtClean="0"/>
              <a:t> bisects it, so that the parallelogram </a:t>
            </a:r>
            <a:r>
              <a:rPr lang="en-US" i="1" dirty="0" smtClean="0"/>
              <a:t>ABCD</a:t>
            </a:r>
            <a:r>
              <a:rPr lang="en-US" dirty="0" smtClean="0"/>
              <a:t> is also double the triangle </a:t>
            </a:r>
            <a:r>
              <a:rPr lang="en-US" i="1" dirty="0" smtClean="0"/>
              <a:t>EBC.</a:t>
            </a:r>
            <a:r>
              <a:rPr lang="en-US" dirty="0" smtClean="0"/>
              <a:t> (Prop 34)</a:t>
            </a:r>
          </a:p>
          <a:p>
            <a:r>
              <a:rPr lang="en-US" dirty="0" smtClean="0"/>
              <a:t>Therefore </a:t>
            </a:r>
            <a:r>
              <a:rPr lang="en-US" i="1" dirty="0" smtClean="0"/>
              <a:t>if a parallelogram has the same base with a triangle and is in the same parallels, then the parallelogram is double the triangle.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631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</a:t>
            </a:r>
            <a:r>
              <a:rPr lang="en-US" smtClean="0"/>
              <a:t>, if a </a:t>
            </a:r>
            <a:r>
              <a:rPr lang="en-US" dirty="0" smtClean="0"/>
              <a:t>parallelogram has an equal base with a triangle and is in the same parallels, then the parallelogram is double the triangle.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9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</TotalTime>
  <Words>165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Proposition 41</vt:lpstr>
      <vt:lpstr>Proposition 41</vt:lpstr>
      <vt:lpstr>Proof</vt:lpstr>
      <vt:lpstr>Proof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41</dc:title>
  <dc:creator>student</dc:creator>
  <cp:lastModifiedBy>student</cp:lastModifiedBy>
  <cp:revision>6</cp:revision>
  <dcterms:created xsi:type="dcterms:W3CDTF">2015-10-06T18:28:51Z</dcterms:created>
  <dcterms:modified xsi:type="dcterms:W3CDTF">2015-10-06T20:11:42Z</dcterms:modified>
</cp:coreProperties>
</file>